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 showGuides="1">
      <p:cViewPr varScale="1">
        <p:scale>
          <a:sx n="107" d="100"/>
          <a:sy n="107" d="100"/>
        </p:scale>
        <p:origin x="6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B67AE-F840-4EC2-9A63-858AF0B9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73468F-5534-4A07-BAFB-F7191F584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F8BCA-5404-4168-8F99-C72E4DF6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9EBE8-4DB1-40D7-BD4E-3C59BBE8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CFD42-5724-457E-8684-93B6B44F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28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82F2F-EA82-43F0-9265-05223511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F5AC4E-FB7C-43D8-B527-68EFF80C2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BD0EB-5AE0-4B99-8377-33F2ACB6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29732-6684-4633-BFCF-022DD4DE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F647A-4443-48EB-9810-F10E3666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8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660BB4A-4321-4658-8574-5F0ED3029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B816D9-F6C8-4C1B-AC1D-13FE32A50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2EBDA-4032-4026-9621-BC4DE576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5B882-4E6E-4987-A7AF-21393CE9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BD689E-68C3-49A0-938F-CA8F3452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7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DEDC-7D08-4949-98C2-983F32DF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58655-2B27-4F09-B2DA-8A11203F4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544342-C353-4E03-B597-73485CA8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06462-43F0-4972-AA12-4E4705DD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4A643F-08A4-418D-AA37-C2540B4C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1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FA092-FDF2-4DF3-897A-AEA15D99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31B4C9-BA11-41C2-B602-675875E0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322F69-4E2A-48BE-9FC1-36951EC9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55E9E-0F53-4714-B7F6-BEEAFBFD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FD58B-B8AA-4EF7-8568-28C0EB00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57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340FC-7FB2-4943-9D04-E964A8AE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A130D-8196-49CF-9B49-30ECD9FE2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A2DFA6-9F25-4794-8EBF-A6FD2DCD0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4F3397-86FA-46AC-B949-6A5DF9FF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E8DF5F-8CCA-4D5D-99F5-6AB82B65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788B21-7655-432E-A9AF-7491EA4B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959DB-823B-4166-AAC2-6E7202DB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CB383-84E5-49D0-9965-EDA70514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FE4678-77D7-469C-83EB-4F5446DA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975CF9-4B63-46ED-A877-CCC584D63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9943CB-A163-488F-A8EC-A513FF939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B0D7B3-AAC2-4070-A2D6-4C0E7CDE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B2FAC7-616B-4693-814E-808ADE8F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D787CF-5CA9-4704-BF0F-57DD5A7C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4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01DBE-2A01-46CF-9870-98D4336B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97B3-B193-4FAD-A431-BEE05241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443A70-590D-4604-B6D7-67A25DFC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4B778-A942-4710-9F28-977EE711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8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BD3ED1-5516-412D-BCAF-890F527C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8FE16-067F-48C5-821D-C9580DAA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B3915-D435-4B8D-9450-986EDA74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0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0449A-6684-4641-914E-67632244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8186B-7EA1-43D2-8B54-DA26DA6E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502941-8FC0-4C77-87B4-16FF0BF6E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D0871A-5B8B-490E-BF31-C6BCD6FA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C52B3D-C1F1-44EC-B69A-CD98E2F6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415546-030F-46F1-9582-E70E92FD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9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6B059-487F-40EB-80C5-CF3935E9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BE05F9-A5AF-40AD-898B-656301A9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13CA78-F0AC-40FC-9570-500BA83D7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550FBD-CA56-4ADC-BB6B-BA844733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F64D5C-C944-4E8F-BF69-43B076C0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79DCE4-6C21-4733-B950-4BB3759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4659E1-E3E2-4FD0-A262-58FF0190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C5A75-0CEB-4149-8BCA-C9CD0070A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2FFC3-195B-4BEA-8D0B-B7C46967D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CF4B-79DD-4E52-B89D-DD636749EEE7}" type="datetimeFigureOut">
              <a:rPr lang="de-DE" smtClean="0"/>
              <a:t>25.04.2023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B0FCCB-6C8A-4F23-94E9-73B595DE9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C4FEF-75CF-4C73-8A55-E3A0B651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4D55-CF87-459F-9E4B-97340E8C37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86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A7D39B3-D6EE-4563-A940-001D58D50173}"/>
              </a:ext>
            </a:extLst>
          </p:cNvPr>
          <p:cNvSpPr txBox="1"/>
          <p:nvPr/>
        </p:nvSpPr>
        <p:spPr>
          <a:xfrm>
            <a:off x="3265433" y="58432"/>
            <a:ext cx="6762750" cy="6762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82E88F-6221-43BE-AB5D-E77D9E358A62}"/>
              </a:ext>
            </a:extLst>
          </p:cNvPr>
          <p:cNvSpPr/>
          <p:nvPr/>
        </p:nvSpPr>
        <p:spPr>
          <a:xfrm>
            <a:off x="3265433" y="5822065"/>
            <a:ext cx="6764400" cy="7393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de-DE" sz="3600" i="1" dirty="0">
                <a:latin typeface="Arial Black" panose="020B0A04020102020204" pitchFamily="34" charset="0"/>
              </a:rPr>
              <a:t>ExperTyre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1AC9BBB-AAE0-4D96-A7F1-0C3A699C8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5"/>
          <a:stretch/>
        </p:blipFill>
        <p:spPr>
          <a:xfrm>
            <a:off x="3414449" y="5630618"/>
            <a:ext cx="1690952" cy="953683"/>
          </a:xfrm>
          <a:prstGeom prst="rect">
            <a:avLst/>
          </a:prstGeom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2C0C5C-EC24-43C6-9EE7-62CB5E78F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5980" r="4713" b="6001"/>
          <a:stretch/>
        </p:blipFill>
        <p:spPr>
          <a:xfrm>
            <a:off x="3263783" y="228802"/>
            <a:ext cx="4419602" cy="504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Parallelogramm 9">
            <a:extLst>
              <a:ext uri="{FF2B5EF4-FFF2-40B4-BE49-F238E27FC236}">
                <a16:creationId xmlns:a16="http://schemas.microsoft.com/office/drawing/2014/main" id="{45ED85DB-2E8C-4939-ABC2-FF1C385060A9}"/>
              </a:ext>
            </a:extLst>
          </p:cNvPr>
          <p:cNvSpPr/>
          <p:nvPr/>
        </p:nvSpPr>
        <p:spPr>
          <a:xfrm>
            <a:off x="7231951" y="393556"/>
            <a:ext cx="2788357" cy="1343025"/>
          </a:xfrm>
          <a:custGeom>
            <a:avLst/>
            <a:gdLst>
              <a:gd name="connsiteX0" fmla="*/ 0 w 1419225"/>
              <a:gd name="connsiteY0" fmla="*/ 1200150 h 1200150"/>
              <a:gd name="connsiteX1" fmla="*/ 300038 w 1419225"/>
              <a:gd name="connsiteY1" fmla="*/ 0 h 1200150"/>
              <a:gd name="connsiteX2" fmla="*/ 1419225 w 1419225"/>
              <a:gd name="connsiteY2" fmla="*/ 0 h 1200150"/>
              <a:gd name="connsiteX3" fmla="*/ 1119188 w 1419225"/>
              <a:gd name="connsiteY3" fmla="*/ 1200150 h 1200150"/>
              <a:gd name="connsiteX4" fmla="*/ 0 w 1419225"/>
              <a:gd name="connsiteY4" fmla="*/ 1200150 h 1200150"/>
              <a:gd name="connsiteX0" fmla="*/ 0 w 1423988"/>
              <a:gd name="connsiteY0" fmla="*/ 1200150 h 1200150"/>
              <a:gd name="connsiteX1" fmla="*/ 300038 w 1423988"/>
              <a:gd name="connsiteY1" fmla="*/ 0 h 1200150"/>
              <a:gd name="connsiteX2" fmla="*/ 1419225 w 1423988"/>
              <a:gd name="connsiteY2" fmla="*/ 0 h 1200150"/>
              <a:gd name="connsiteX3" fmla="*/ 1423988 w 1423988"/>
              <a:gd name="connsiteY3" fmla="*/ 1190625 h 1200150"/>
              <a:gd name="connsiteX4" fmla="*/ 0 w 1423988"/>
              <a:gd name="connsiteY4" fmla="*/ 1200150 h 1200150"/>
              <a:gd name="connsiteX0" fmla="*/ 0 w 1342917"/>
              <a:gd name="connsiteY0" fmla="*/ 1214269 h 1214269"/>
              <a:gd name="connsiteX1" fmla="*/ 218967 w 1342917"/>
              <a:gd name="connsiteY1" fmla="*/ 0 h 1214269"/>
              <a:gd name="connsiteX2" fmla="*/ 1338154 w 1342917"/>
              <a:gd name="connsiteY2" fmla="*/ 0 h 1214269"/>
              <a:gd name="connsiteX3" fmla="*/ 1342917 w 1342917"/>
              <a:gd name="connsiteY3" fmla="*/ 1190625 h 1214269"/>
              <a:gd name="connsiteX4" fmla="*/ 0 w 1342917"/>
              <a:gd name="connsiteY4" fmla="*/ 1214269 h 1214269"/>
              <a:gd name="connsiteX0" fmla="*/ 0 w 1302382"/>
              <a:gd name="connsiteY0" fmla="*/ 1214269 h 1214269"/>
              <a:gd name="connsiteX1" fmla="*/ 178432 w 1302382"/>
              <a:gd name="connsiteY1" fmla="*/ 0 h 1214269"/>
              <a:gd name="connsiteX2" fmla="*/ 1297619 w 1302382"/>
              <a:gd name="connsiteY2" fmla="*/ 0 h 1214269"/>
              <a:gd name="connsiteX3" fmla="*/ 1302382 w 1302382"/>
              <a:gd name="connsiteY3" fmla="*/ 1190625 h 1214269"/>
              <a:gd name="connsiteX4" fmla="*/ 0 w 1302382"/>
              <a:gd name="connsiteY4" fmla="*/ 1214269 h 1214269"/>
              <a:gd name="connsiteX0" fmla="*/ 0 w 1302382"/>
              <a:gd name="connsiteY0" fmla="*/ 1214269 h 1214269"/>
              <a:gd name="connsiteX1" fmla="*/ 178432 w 1302382"/>
              <a:gd name="connsiteY1" fmla="*/ 0 h 1214269"/>
              <a:gd name="connsiteX2" fmla="*/ 1297619 w 1302382"/>
              <a:gd name="connsiteY2" fmla="*/ 0 h 1214269"/>
              <a:gd name="connsiteX3" fmla="*/ 1302382 w 1302382"/>
              <a:gd name="connsiteY3" fmla="*/ 1197684 h 1214269"/>
              <a:gd name="connsiteX4" fmla="*/ 0 w 1302382"/>
              <a:gd name="connsiteY4" fmla="*/ 1214269 h 1214269"/>
              <a:gd name="connsiteX0" fmla="*/ 0 w 1302382"/>
              <a:gd name="connsiteY0" fmla="*/ 1214269 h 1214269"/>
              <a:gd name="connsiteX1" fmla="*/ 178432 w 1302382"/>
              <a:gd name="connsiteY1" fmla="*/ 0 h 1214269"/>
              <a:gd name="connsiteX2" fmla="*/ 1297619 w 1302382"/>
              <a:gd name="connsiteY2" fmla="*/ 0 h 1214269"/>
              <a:gd name="connsiteX3" fmla="*/ 1302382 w 1302382"/>
              <a:gd name="connsiteY3" fmla="*/ 1204743 h 1214269"/>
              <a:gd name="connsiteX4" fmla="*/ 0 w 1302382"/>
              <a:gd name="connsiteY4" fmla="*/ 1214269 h 1214269"/>
              <a:gd name="connsiteX0" fmla="*/ 0 w 1297984"/>
              <a:gd name="connsiteY0" fmla="*/ 1214269 h 1218863"/>
              <a:gd name="connsiteX1" fmla="*/ 178432 w 1297984"/>
              <a:gd name="connsiteY1" fmla="*/ 0 h 1218863"/>
              <a:gd name="connsiteX2" fmla="*/ 1297619 w 1297984"/>
              <a:gd name="connsiteY2" fmla="*/ 0 h 1218863"/>
              <a:gd name="connsiteX3" fmla="*/ 1296591 w 1297984"/>
              <a:gd name="connsiteY3" fmla="*/ 1218863 h 1218863"/>
              <a:gd name="connsiteX4" fmla="*/ 0 w 1297984"/>
              <a:gd name="connsiteY4" fmla="*/ 1214269 h 121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984" h="1218863">
                <a:moveTo>
                  <a:pt x="0" y="1214269"/>
                </a:moveTo>
                <a:lnTo>
                  <a:pt x="178432" y="0"/>
                </a:lnTo>
                <a:lnTo>
                  <a:pt x="1297619" y="0"/>
                </a:lnTo>
                <a:cubicBezTo>
                  <a:pt x="1299207" y="396875"/>
                  <a:pt x="1295003" y="821988"/>
                  <a:pt x="1296591" y="1218863"/>
                </a:cubicBezTo>
                <a:lnTo>
                  <a:pt x="0" y="12142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b="1" i="1" u="sng" dirty="0">
                <a:solidFill>
                  <a:schemeClr val="tx1"/>
                </a:solidFill>
                <a:latin typeface="Arial Black" panose="020B0A04020102020204" pitchFamily="34" charset="0"/>
              </a:rPr>
              <a:t>Neu im Programm:</a:t>
            </a:r>
            <a:endParaRPr lang="de-DE" b="1" i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r"/>
            <a:endParaRPr lang="de-DE" sz="800" b="1" i="1" dirty="0">
              <a:latin typeface="Arial Black" panose="020B0A04020102020204" pitchFamily="34" charset="0"/>
            </a:endParaRPr>
          </a:p>
          <a:p>
            <a:pPr algn="r"/>
            <a:r>
              <a:rPr lang="de-DE" sz="2400" b="1" i="1" dirty="0">
                <a:latin typeface="Arial Black" panose="020B0A04020102020204" pitchFamily="34" charset="0"/>
              </a:rPr>
              <a:t>Alufelge PL99</a:t>
            </a:r>
          </a:p>
          <a:p>
            <a:pPr algn="r"/>
            <a:r>
              <a:rPr lang="de-DE" sz="1600" b="1" i="1" dirty="0">
                <a:latin typeface="Arial Black" panose="020B0A04020102020204" pitchFamily="34" charset="0"/>
              </a:rPr>
              <a:t>    jetblack copper matt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1807C5-939B-4FF4-AF79-B03859855B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0"/>
          <a:stretch/>
        </p:blipFill>
        <p:spPr>
          <a:xfrm>
            <a:off x="5254417" y="3429000"/>
            <a:ext cx="4765891" cy="25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Anwender</dc:creator>
  <cp:lastModifiedBy>Anwender</cp:lastModifiedBy>
  <cp:revision>12</cp:revision>
  <dcterms:created xsi:type="dcterms:W3CDTF">2023-04-20T08:25:40Z</dcterms:created>
  <dcterms:modified xsi:type="dcterms:W3CDTF">2023-04-25T06:41:13Z</dcterms:modified>
</cp:coreProperties>
</file>